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82F4-E122-4187-9214-B822C96B91E1}" type="datetimeFigureOut">
              <a:rPr lang="de-DE" smtClean="0"/>
              <a:pPr/>
              <a:t>04.11.2014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4F27-2482-476F-B440-ECE5A9CD702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82F4-E122-4187-9214-B822C96B91E1}" type="datetimeFigureOut">
              <a:rPr lang="de-DE" smtClean="0"/>
              <a:pPr/>
              <a:t>04.11.2014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4F27-2482-476F-B440-ECE5A9CD702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82F4-E122-4187-9214-B822C96B91E1}" type="datetimeFigureOut">
              <a:rPr lang="de-DE" smtClean="0"/>
              <a:pPr/>
              <a:t>04.11.2014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4F27-2482-476F-B440-ECE5A9CD702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82F4-E122-4187-9214-B822C96B91E1}" type="datetimeFigureOut">
              <a:rPr lang="de-DE" smtClean="0"/>
              <a:pPr/>
              <a:t>04.11.2014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4F27-2482-476F-B440-ECE5A9CD702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82F4-E122-4187-9214-B822C96B91E1}" type="datetimeFigureOut">
              <a:rPr lang="de-DE" smtClean="0"/>
              <a:pPr/>
              <a:t>04.11.2014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4F27-2482-476F-B440-ECE5A9CD702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82F4-E122-4187-9214-B822C96B91E1}" type="datetimeFigureOut">
              <a:rPr lang="de-DE" smtClean="0"/>
              <a:pPr/>
              <a:t>04.11.2014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4F27-2482-476F-B440-ECE5A9CD702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82F4-E122-4187-9214-B822C96B91E1}" type="datetimeFigureOut">
              <a:rPr lang="de-DE" smtClean="0"/>
              <a:pPr/>
              <a:t>04.11.2014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4F27-2482-476F-B440-ECE5A9CD702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82F4-E122-4187-9214-B822C96B91E1}" type="datetimeFigureOut">
              <a:rPr lang="de-DE" smtClean="0"/>
              <a:pPr/>
              <a:t>04.11.2014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4F27-2482-476F-B440-ECE5A9CD702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82F4-E122-4187-9214-B822C96B91E1}" type="datetimeFigureOut">
              <a:rPr lang="de-DE" smtClean="0"/>
              <a:pPr/>
              <a:t>04.11.2014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4F27-2482-476F-B440-ECE5A9CD702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82F4-E122-4187-9214-B822C96B91E1}" type="datetimeFigureOut">
              <a:rPr lang="de-DE" smtClean="0"/>
              <a:pPr/>
              <a:t>04.11.2014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4F27-2482-476F-B440-ECE5A9CD702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82F4-E122-4187-9214-B822C96B91E1}" type="datetimeFigureOut">
              <a:rPr lang="de-DE" smtClean="0"/>
              <a:pPr/>
              <a:t>04.11.2014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4F27-2482-476F-B440-ECE5A9CD702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E82F4-E122-4187-9214-B822C96B91E1}" type="datetimeFigureOut">
              <a:rPr lang="de-DE" smtClean="0"/>
              <a:pPr/>
              <a:t>04.11.2014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14F27-2482-476F-B440-ECE5A9CD702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Anamorphose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7" y="-32654"/>
            <a:ext cx="9187538" cy="68906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 descr="Anamorphose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Anamorphose (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7" y="-86660"/>
            <a:ext cx="9259546" cy="6944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Anamorphose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3357" cy="68875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Anamorphose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35368" y="0"/>
            <a:ext cx="927936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Inhaltsplatzhalter 7" descr="Anamorphose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86741" y="864982"/>
            <a:ext cx="6857998" cy="51280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Larissa-Design</vt:lpstr>
      <vt:lpstr>Folie 1</vt:lpstr>
      <vt:lpstr>Folie 2</vt:lpstr>
      <vt:lpstr>Folie 3</vt:lpstr>
      <vt:lpstr>Folie 4</vt:lpstr>
      <vt:lpstr>Folie 5</vt:lpstr>
      <vt:lpstr>Folie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Dr. Cochlovius</dc:creator>
  <cp:lastModifiedBy>GHB</cp:lastModifiedBy>
  <cp:revision>22</cp:revision>
  <dcterms:created xsi:type="dcterms:W3CDTF">2014-06-06T21:03:02Z</dcterms:created>
  <dcterms:modified xsi:type="dcterms:W3CDTF">2014-11-04T13:58:03Z</dcterms:modified>
</cp:coreProperties>
</file>